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69" r:id="rId7"/>
    <p:sldId id="257" r:id="rId8"/>
    <p:sldId id="262" r:id="rId9"/>
    <p:sldId id="265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2A28E-9873-4407-B35F-E08E0C7571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27579-1164-4896-9DF6-15D51179E8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31863-22DD-43E0-B8A1-D3DF91B9620F}" type="datetimeFigureOut">
              <a:rPr lang="fr-CH" smtClean="0"/>
              <a:t>02.03.2022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2079-1530-4221-8AF7-91B5203380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E1163-4AC5-438B-B881-C2E35D13D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67F51-92ED-4C2B-881F-AB6A9BFCE4F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95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CA20-DEBE-B648-98B9-B346B927041A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48F3-CBD5-004A-80DE-25EC7A46D8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28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8746"/>
            <a:ext cx="7772400" cy="13023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62746"/>
            <a:ext cx="6858000" cy="17387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8" name="Gruppierung 6">
            <a:extLst>
              <a:ext uri="{FF2B5EF4-FFF2-40B4-BE49-F238E27FC236}">
                <a16:creationId xmlns:a16="http://schemas.microsoft.com/office/drawing/2014/main" id="{89C86E54-61AE-4378-BE03-0C2FD8578D65}"/>
              </a:ext>
            </a:extLst>
          </p:cNvPr>
          <p:cNvGrpSpPr/>
          <p:nvPr userDrawn="1"/>
        </p:nvGrpSpPr>
        <p:grpSpPr>
          <a:xfrm>
            <a:off x="7267224" y="194998"/>
            <a:ext cx="1467551" cy="767403"/>
            <a:chOff x="2604722" y="805159"/>
            <a:chExt cx="3959880" cy="2070676"/>
          </a:xfrm>
        </p:grpSpPr>
        <p:pic>
          <p:nvPicPr>
            <p:cNvPr id="9" name="Bild 7">
              <a:extLst>
                <a:ext uri="{FF2B5EF4-FFF2-40B4-BE49-F238E27FC236}">
                  <a16:creationId xmlns:a16="http://schemas.microsoft.com/office/drawing/2014/main" id="{D35D3E1E-AC1D-4407-BBEC-B5B5BAACA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4483" y="805159"/>
              <a:ext cx="951506" cy="2067827"/>
            </a:xfrm>
            <a:prstGeom prst="rect">
              <a:avLst/>
            </a:prstGeom>
          </p:spPr>
        </p:pic>
        <p:pic>
          <p:nvPicPr>
            <p:cNvPr id="11" name="Bild 8">
              <a:extLst>
                <a:ext uri="{FF2B5EF4-FFF2-40B4-BE49-F238E27FC236}">
                  <a16:creationId xmlns:a16="http://schemas.microsoft.com/office/drawing/2014/main" id="{3A36B47C-80FF-4374-91D8-30DC10DCA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722" y="2426508"/>
              <a:ext cx="809462" cy="449327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B13F44EE-94B7-434A-B065-33F5A156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642" y="1909699"/>
              <a:ext cx="627675" cy="427283"/>
            </a:xfrm>
            <a:prstGeom prst="rect">
              <a:avLst/>
            </a:prstGeom>
          </p:spPr>
        </p:pic>
        <p:pic>
          <p:nvPicPr>
            <p:cNvPr id="15" name="Bild 10">
              <a:extLst>
                <a:ext uri="{FF2B5EF4-FFF2-40B4-BE49-F238E27FC236}">
                  <a16:creationId xmlns:a16="http://schemas.microsoft.com/office/drawing/2014/main" id="{CCE4658E-DB8F-4E1C-81CD-282FB7F0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726" y="1842786"/>
              <a:ext cx="2482876" cy="520766"/>
            </a:xfrm>
            <a:prstGeom prst="rect">
              <a:avLst/>
            </a:prstGeom>
          </p:spPr>
        </p:pic>
        <p:pic>
          <p:nvPicPr>
            <p:cNvPr id="16" name="Bild 11">
              <a:extLst>
                <a:ext uri="{FF2B5EF4-FFF2-40B4-BE49-F238E27FC236}">
                  <a16:creationId xmlns:a16="http://schemas.microsoft.com/office/drawing/2014/main" id="{BC82E68E-1A95-4376-8438-95D91384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115" y="2426584"/>
              <a:ext cx="1822385" cy="44804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61B1626-B24B-48B8-A0C5-CBBD084FD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978966"/>
            <a:ext cx="9144000" cy="85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47" y="1039906"/>
            <a:ext cx="7790126" cy="123902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2350653"/>
            <a:ext cx="8184606" cy="3415282"/>
          </a:xfrm>
          <a:noFill/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2909494-E875-458E-A962-A6C831274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9744" y="5870905"/>
            <a:ext cx="893722" cy="89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0" y="1387009"/>
            <a:ext cx="8157711" cy="24319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41" y="4123298"/>
            <a:ext cx="81577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21CAA05-C7C2-4E2A-8398-F206E3875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9744" y="5870905"/>
            <a:ext cx="893722" cy="89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76" y="1151228"/>
            <a:ext cx="7886700" cy="9223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376" y="2196353"/>
            <a:ext cx="4102474" cy="37293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6353"/>
            <a:ext cx="3886200" cy="37293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C64628E-49FF-4704-8D8E-57BBCF21F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9744" y="5870905"/>
            <a:ext cx="893722" cy="89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4" y="1120590"/>
            <a:ext cx="8281179" cy="91972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74" y="2215548"/>
            <a:ext cx="4047908" cy="61901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74" y="2997063"/>
            <a:ext cx="4047908" cy="28328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15548"/>
            <a:ext cx="4102303" cy="61901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97063"/>
            <a:ext cx="4102303" cy="28328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CBCDE54-4DC5-4E26-B717-DDF3F5559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9744" y="5870905"/>
            <a:ext cx="893722" cy="89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0F9D5A7-A7D2-4630-9231-028B44752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9744" y="5870905"/>
            <a:ext cx="893722" cy="89372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813" y="2278935"/>
            <a:ext cx="8175640" cy="341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555813" y="1119252"/>
            <a:ext cx="8175640" cy="108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58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League Gothic" panose="00000500000000000000" pitchFamily="50" charset="0"/>
          <a:ea typeface="League Gothic" panose="00000500000000000000" pitchFamily="50" charset="0"/>
          <a:cs typeface="League Gothic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73E"/>
        </a:buClr>
        <a:buSzPct val="104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73E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73E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73E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73E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/>
              <a:t>Welcome!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1A3418F-6DCB-4977-80F2-CA7D95D6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85" y="1572444"/>
            <a:ext cx="4429210" cy="37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846" y="1039906"/>
            <a:ext cx="8184605" cy="1239029"/>
          </a:xfrm>
        </p:spPr>
        <p:txBody>
          <a:bodyPr>
            <a:normAutofit fontScale="90000"/>
          </a:bodyPr>
          <a:lstStyle/>
          <a:p>
            <a:r>
              <a:rPr lang="de-DE" dirty="0"/>
              <a:t>Share SIE </a:t>
            </a:r>
            <a:r>
              <a:rPr lang="de-DE" dirty="0" err="1"/>
              <a:t>statement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statement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European Women Lobby –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.</a:t>
            </a:r>
          </a:p>
          <a:p>
            <a:r>
              <a:rPr lang="de-DE" sz="1800" dirty="0"/>
              <a:t>https://www.soroptimisteurope.org/sie-statement-womens-situation-ukraine/</a:t>
            </a:r>
            <a:br>
              <a:rPr lang="de-DE" sz="1800" dirty="0"/>
            </a:b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placed</a:t>
            </a:r>
            <a:r>
              <a:rPr lang="de-DE" sz="1800" dirty="0"/>
              <a:t> </a:t>
            </a:r>
            <a:r>
              <a:rPr lang="de-DE" sz="1800" dirty="0" err="1"/>
              <a:t>under</a:t>
            </a:r>
            <a:r>
              <a:rPr lang="de-DE" sz="1800" dirty="0"/>
              <a:t> News &amp; Media-</a:t>
            </a:r>
            <a:r>
              <a:rPr lang="de-DE" sz="1800" dirty="0" err="1"/>
              <a:t>section</a:t>
            </a: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0E39D-E2B0-439B-AD7D-E6218B4D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9" y="4345979"/>
            <a:ext cx="3536056" cy="239506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58D927-6677-4345-A26A-AEE9DE20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possibilites</a:t>
            </a:r>
            <a:r>
              <a:rPr lang="sv-SE" dirty="0"/>
              <a:t> to support: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49F28-19D4-4A73-A24B-04C2C0F1B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Project </a:t>
            </a:r>
            <a:r>
              <a:rPr lang="sv-SE" dirty="0" err="1"/>
              <a:t>Matching</a:t>
            </a:r>
            <a:r>
              <a:rPr lang="sv-SE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86771-1FCE-40E2-99B3-60A0F25C87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/>
              <a:t>Disaster</a:t>
            </a:r>
            <a:r>
              <a:rPr lang="sv-SE" dirty="0"/>
              <a:t> Relief </a:t>
            </a:r>
            <a:r>
              <a:rPr lang="sv-SE" dirty="0" err="1"/>
              <a:t>Fund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CB531-72A2-45D6-9797-F025A58D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610" y="3118515"/>
            <a:ext cx="3179136" cy="2147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746CFD-A0F2-455B-A583-DD052F11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3" y="3118515"/>
            <a:ext cx="3842375" cy="165882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905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Project </a:t>
            </a:r>
            <a:r>
              <a:rPr lang="de-DE" dirty="0" err="1"/>
              <a:t>Matching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and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.</a:t>
            </a:r>
          </a:p>
          <a:p>
            <a:r>
              <a:rPr lang="de-DE" dirty="0"/>
              <a:t>Via a form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r>
              <a:rPr lang="de-DE" dirty="0"/>
              <a:t>Financial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support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and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club</a:t>
            </a:r>
            <a:r>
              <a:rPr lang="de-DE" dirty="0"/>
              <a:t>/Union.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9BBBD-F01C-4896-A6B4-A6B84999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5" y="4519967"/>
            <a:ext cx="4204447" cy="18151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3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EF188F-56D3-42A8-9944-7224E8D7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2" y="3238427"/>
            <a:ext cx="7200365" cy="29434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Now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r>
              <a:rPr lang="de-DE" sz="1400" dirty="0"/>
              <a:t>https://soroptimist-projects.org/explore-projects/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DE3CF-418E-48D7-A181-32AF1A8E028B}"/>
              </a:ext>
            </a:extLst>
          </p:cNvPr>
          <p:cNvSpPr/>
          <p:nvPr/>
        </p:nvSpPr>
        <p:spPr>
          <a:xfrm>
            <a:off x="731568" y="6181888"/>
            <a:ext cx="6466673" cy="5825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 err="1"/>
              <a:t>One</a:t>
            </a:r>
            <a:r>
              <a:rPr lang="sv-SE" b="1" dirty="0"/>
              <a:t> </a:t>
            </a:r>
            <a:r>
              <a:rPr lang="sv-SE" b="1" dirty="0" err="1"/>
              <a:t>more</a:t>
            </a:r>
            <a:r>
              <a:rPr lang="sv-SE" b="1" dirty="0"/>
              <a:t> </a:t>
            </a:r>
            <a:r>
              <a:rPr lang="sv-SE" b="1" dirty="0" err="1"/>
              <a:t>project</a:t>
            </a:r>
            <a:r>
              <a:rPr lang="sv-SE" b="1" dirty="0"/>
              <a:t> is on the </a:t>
            </a:r>
            <a:r>
              <a:rPr lang="sv-SE" b="1" dirty="0" err="1"/>
              <a:t>way</a:t>
            </a:r>
            <a:r>
              <a:rPr lang="sv-SE" b="1" dirty="0"/>
              <a:t>: SI Stefan </a:t>
            </a:r>
            <a:r>
              <a:rPr lang="sv-SE" b="1" dirty="0" err="1"/>
              <a:t>Voda</a:t>
            </a:r>
            <a:r>
              <a:rPr lang="sv-SE" b="1" dirty="0"/>
              <a:t>, Moldova</a:t>
            </a:r>
          </a:p>
        </p:txBody>
      </p:sp>
    </p:spTree>
    <p:extLst>
      <p:ext uri="{BB962C8B-B14F-4D97-AF65-F5344CB8AC3E}">
        <p14:creationId xmlns:p14="http://schemas.microsoft.com/office/powerpoint/2010/main" val="281558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BE9-AAB2-4937-9900-E11F07C7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it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2B01-1BCC-49FF-9B11-22401FF7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steps: </a:t>
            </a:r>
            <a:r>
              <a:rPr lang="sv-SE" dirty="0" err="1"/>
              <a:t>fill</a:t>
            </a:r>
            <a:r>
              <a:rPr lang="sv-SE" dirty="0"/>
              <a:t> in the form and </a:t>
            </a:r>
            <a:r>
              <a:rPr lang="sv-SE" dirty="0" err="1"/>
              <a:t>donate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. Information </a:t>
            </a:r>
            <a:r>
              <a:rPr lang="sv-SE" dirty="0" err="1"/>
              <a:t>with</a:t>
            </a:r>
            <a:r>
              <a:rPr lang="sv-SE" dirty="0"/>
              <a:t> bank </a:t>
            </a:r>
            <a:r>
              <a:rPr lang="sv-SE" dirty="0" err="1"/>
              <a:t>details</a:t>
            </a:r>
            <a:r>
              <a:rPr lang="sv-SE" dirty="0"/>
              <a:t> is on the same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CDB33-B7CF-41B4-A2B0-34F1B799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0" y="3429000"/>
            <a:ext cx="4114800" cy="20070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E533C3-2D5D-4567-BC31-2A862437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68" y="3285973"/>
            <a:ext cx="3311730" cy="34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7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Donate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Disaster</a:t>
            </a:r>
            <a:r>
              <a:rPr lang="de-DE" dirty="0"/>
              <a:t> Relief Fund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Donated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will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Soroptimist </a:t>
            </a:r>
            <a:r>
              <a:rPr lang="de-DE" dirty="0" err="1"/>
              <a:t>projects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federation</a:t>
            </a:r>
            <a:r>
              <a:rPr lang="de-DE" dirty="0"/>
              <a:t>.</a:t>
            </a:r>
          </a:p>
          <a:p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donate</a:t>
            </a:r>
            <a:r>
              <a:rPr lang="de-DE" dirty="0"/>
              <a:t> via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webpage</a:t>
            </a:r>
            <a:r>
              <a:rPr lang="de-DE" dirty="0"/>
              <a:t> </a:t>
            </a:r>
            <a:r>
              <a:rPr lang="de-DE" sz="1800" dirty="0"/>
              <a:t>via </a:t>
            </a:r>
            <a:r>
              <a:rPr lang="de-DE" sz="1800" dirty="0" err="1"/>
              <a:t>banktransfer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via PayPal </a:t>
            </a:r>
            <a:br>
              <a:rPr lang="de-DE" sz="1800" dirty="0"/>
            </a:br>
            <a:r>
              <a:rPr lang="de-DE" sz="1800" dirty="0"/>
              <a:t>(via PayPal </a:t>
            </a:r>
            <a:r>
              <a:rPr lang="de-DE" sz="1800" dirty="0" err="1"/>
              <a:t>directly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credit</a:t>
            </a:r>
            <a:r>
              <a:rPr lang="de-DE" sz="1800" dirty="0"/>
              <a:t> </a:t>
            </a:r>
            <a:r>
              <a:rPr lang="de-DE" sz="1800" dirty="0" err="1"/>
              <a:t>card</a:t>
            </a:r>
            <a:r>
              <a:rPr lang="de-DE" sz="1800" dirty="0"/>
              <a:t>)</a:t>
            </a:r>
          </a:p>
          <a:p>
            <a:r>
              <a:rPr lang="de-DE" sz="1800" dirty="0"/>
              <a:t>https://www.soroptimisteurope.org/donate/disaster-relief-fund/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2CA51-9C5D-4ECD-B9EC-51F59042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3" y="4415687"/>
            <a:ext cx="3179136" cy="2147230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7EA39320-8FD5-4CCB-AC17-0E44E8DD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01778"/>
            <a:ext cx="2375048" cy="23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8613-A328-45E3-AA74-C78CB4CA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E125D-3003-4EBF-9778-36D0A770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What initiatives have you done so far?</a:t>
            </a:r>
          </a:p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 you in contact with embassies?</a:t>
            </a:r>
          </a:p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Have you sent the statement to your authorities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and other NGO’s?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 you setting up a list among your members for future accommodations? </a:t>
            </a:r>
          </a:p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If you have projects in nearby countries, please reminder to use the Project Matching Tool.</a:t>
            </a:r>
          </a:p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If you want to take part of donated money from the 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Disaster Relief Fund, ther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 is an application to fill in. </a:t>
            </a:r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Please reach out to siehq@soroptimisteurope.org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237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8613-A328-45E3-AA74-C78CB4CA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remember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E125D-3003-4EBF-9778-36D0A770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Highlight the donations to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Distaster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Relief Fund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9D256BA-3B43-4DEE-A6FA-698F2C78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" y="3429000"/>
            <a:ext cx="2375048" cy="2375048"/>
          </a:xfrm>
          <a:prstGeom prst="rect">
            <a:avLst/>
          </a:prstGeom>
        </p:spPr>
      </p:pic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720D25D-A5DF-4013-AF48-4AD32BEB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37" y="3097583"/>
            <a:ext cx="4082516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8BC3EE8B785F4FAE1846E361B095B3" ma:contentTypeVersion="2" ma:contentTypeDescription="Ein neues Dokument erstellen." ma:contentTypeScope="" ma:versionID="3c3084f62b5cadc5d1e4c57aa6628ed7">
  <xsd:schema xmlns:xsd="http://www.w3.org/2001/XMLSchema" xmlns:xs="http://www.w3.org/2001/XMLSchema" xmlns:p="http://schemas.microsoft.com/office/2006/metadata/properties" xmlns:ns2="e90f660b-cb42-4763-8599-92ee59c91242" targetNamespace="http://schemas.microsoft.com/office/2006/metadata/properties" ma:root="true" ma:fieldsID="5687d33fa04c8d84a8330e39f5d447c6" ns2:_="">
    <xsd:import namespace="e90f660b-cb42-4763-8599-92ee59c912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f660b-cb42-4763-8599-92ee59c91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1E060F-DF95-45D0-8E18-78531287A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60820-817F-40F0-BB81-D1AC57B14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f660b-cb42-4763-8599-92ee59c91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3193DB-709D-4C40-BE62-B9ECDCA1B7F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Neue Condensed</vt:lpstr>
      <vt:lpstr>League Gothic</vt:lpstr>
      <vt:lpstr>Office-Design</vt:lpstr>
      <vt:lpstr>Welcome!</vt:lpstr>
      <vt:lpstr>Share SIE statement in your country</vt:lpstr>
      <vt:lpstr>Two possibilites to support:</vt:lpstr>
      <vt:lpstr>SIE Project Matching </vt:lpstr>
      <vt:lpstr>Now on the website:</vt:lpstr>
      <vt:lpstr>How does it look like?</vt:lpstr>
      <vt:lpstr>Donate to Disaster Relief Fund</vt:lpstr>
      <vt:lpstr>PowerPoint Presentation</vt:lpstr>
      <vt:lpstr>Please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Erica Sollberger</dc:creator>
  <cp:lastModifiedBy>Sandra Skold</cp:lastModifiedBy>
  <cp:revision>67</cp:revision>
  <dcterms:created xsi:type="dcterms:W3CDTF">2017-08-28T16:43:38Z</dcterms:created>
  <dcterms:modified xsi:type="dcterms:W3CDTF">2022-03-02T15:56:20Z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0x0101002F8BC3EE8B785F4FAE1846E361B095B3</vt:lpwstr>
  </property>
</Properties>
</file>